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anose="020B0604020202020204" charset="-79"/>
      <p:regular r:id="rId12"/>
      <p:bold r:id="rId13"/>
    </p:embeddedFont>
    <p:embeddedFont>
      <p:font typeface="Economic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8da6809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8da6809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8da6809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f8da6809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f8da6809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f8da6809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ceec9e7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ceec9e7b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ceec9e7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ceec9e7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8da6809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8da6809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ceec9e7b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ceec9e7b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ceec9e7b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ceec9e7b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5155" y="781525"/>
            <a:ext cx="378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Gifted &amp; Talented Parent Group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75950" y="2834125"/>
            <a:ext cx="358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March 4th, 2019</a:t>
            </a:r>
            <a:endParaRPr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 amt="80000"/>
          </a:blip>
          <a:srcRect l="21054" r="7333"/>
          <a:stretch/>
        </p:blipFill>
        <p:spPr>
          <a:xfrm>
            <a:off x="4539796" y="0"/>
            <a:ext cx="46042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 amt="38000"/>
          </a:blip>
          <a:srcRect b="5988"/>
          <a:stretch/>
        </p:blipFill>
        <p:spPr>
          <a:xfrm>
            <a:off x="311700" y="280150"/>
            <a:ext cx="8520595" cy="457200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Goals of a Gifted &amp; Talented Parent Group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69425" y="1523975"/>
            <a:ext cx="8520600" cy="2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AutoNum type="arabicPeriod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Help parents advocate for their student in the classroom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AutoNum type="arabicPeriod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Address educational needs of gifted students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AutoNum type="arabicPeriod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Connect parents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matic SC"/>
              <a:buAutoNum type="arabicPeriod"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Provide resources for parents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179300" y="187275"/>
            <a:ext cx="8763000" cy="47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91350" y="187275"/>
            <a:ext cx="433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What is Gifted &amp; Talented?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098175" y="878200"/>
            <a:ext cx="324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Identification Areas: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General Intellectual Ability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Math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Reading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Science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Social Studies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World Languages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Writing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917125" y="1006300"/>
            <a:ext cx="3821100" cy="3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Creative or productive thinking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Dance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Leadership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Music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Performing arts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Visual arts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●"/>
            </a:pPr>
            <a:r>
              <a:rPr lang="en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psychomotor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 amt="37000"/>
          </a:blip>
          <a:srcRect l="16576" r="9682"/>
          <a:stretch/>
        </p:blipFill>
        <p:spPr>
          <a:xfrm>
            <a:off x="-347375" y="0"/>
            <a:ext cx="56807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10850" y="2061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Who is part of our GT program? 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5423650" y="424075"/>
            <a:ext cx="34086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Identified Students</a:t>
            </a: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5423650" y="1312100"/>
            <a:ext cx="3642000" cy="1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Talent Pool Students </a:t>
            </a: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●"/>
            </a:pPr>
            <a:r>
              <a:rPr lang="en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Students who are testing in the 80th percentile or higher 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●"/>
            </a:pPr>
            <a:r>
              <a:rPr lang="en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Nominated by Teachers, Parents, Peers, &amp; self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423650" y="3410925"/>
            <a:ext cx="3642000" cy="1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On watch Students </a:t>
            </a: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●"/>
            </a:pPr>
            <a:r>
              <a:rPr lang="en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Students who are testing in the 70th percentile or higher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What do we have to offer?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Instant Challenge Enrichment - Grades 2-3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After School Enrichment - Grade 3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Creative Exploration Days - Grades 3-8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Destination Imagination - Grades 4-8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ASU &amp; Trinidad College Courses - Grades 9-12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Independent Study - Grades 7-12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836450" y="1152475"/>
            <a:ext cx="4260300" cy="3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Summer Camp Scholarships - Grades K-12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Subject acceleration - Grades k-12 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Universal screening - Grades 2 &amp; 7 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 amt="49000"/>
          </a:blip>
          <a:srcRect b="18413"/>
          <a:stretch/>
        </p:blipFill>
        <p:spPr>
          <a:xfrm>
            <a:off x="4706500" y="2903002"/>
            <a:ext cx="3659226" cy="198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17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Discussion - Student Needs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 amt="52999"/>
          </a:blip>
          <a:srcRect r="30762"/>
          <a:stretch/>
        </p:blipFill>
        <p:spPr>
          <a:xfrm>
            <a:off x="4684050" y="235025"/>
            <a:ext cx="4314249" cy="46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748800"/>
            <a:ext cx="422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social-emotional needs do you see for your student?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needs do you see as your student’s academic needs in school?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extra-curricular activities does your student need?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needs do you have as an advanced student parent?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Book Study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Parenting Gifted Kids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James Delisle, Ph.D.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The Gifted Teen Survival Guide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Judy Galbraith &amp; Jim Delisle, Ph.D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Parenting Gifted Children 101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	Tracy Ford Inman, Ed.D &amp; Jana Kirchner, Ph.D </a:t>
            </a: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813592" y="0"/>
            <a:ext cx="33304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56700" y="162475"/>
            <a:ext cx="8640776" cy="4790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3000"/>
              </a:srgbClr>
            </a:outerShdw>
          </a:effectLst>
        </p:spPr>
      </p:pic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71400" cy="3416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Instant Challenge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Makey Makey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Growth Mindset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Temple Grandin Activities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Take Home Activities 	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744725" y="1152475"/>
            <a:ext cx="4271400" cy="3416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Passion Project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Team/Family Building Games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Social Emotional Activities 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Research Projects</a:t>
            </a:r>
            <a:endParaRPr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256638" y="4213400"/>
            <a:ext cx="8640900" cy="978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u="sng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would you like to see? </a:t>
            </a:r>
            <a:endParaRPr sz="3600" u="sng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197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Economica"/>
                <a:ea typeface="Economica"/>
                <a:cs typeface="Economica"/>
                <a:sym typeface="Economica"/>
              </a:rPr>
              <a:t>Next Meeting Dates </a:t>
            </a:r>
            <a:endParaRPr sz="4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Amatic SC</vt:lpstr>
      <vt:lpstr>Economica</vt:lpstr>
      <vt:lpstr>Arial</vt:lpstr>
      <vt:lpstr>Simple Light</vt:lpstr>
      <vt:lpstr>Gifted &amp; Talented Parent Group</vt:lpstr>
      <vt:lpstr>Goals of a Gifted &amp; Talented Parent Group </vt:lpstr>
      <vt:lpstr>What is Gifted &amp; Talented?</vt:lpstr>
      <vt:lpstr>Who is part of our GT program? </vt:lpstr>
      <vt:lpstr>What do we have to offer? </vt:lpstr>
      <vt:lpstr>Discussion - Student Needs </vt:lpstr>
      <vt:lpstr>Book Study </vt:lpstr>
      <vt:lpstr>Take Home Activities  </vt:lpstr>
      <vt:lpstr>Next Meeting Dates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&amp; Talented Parent Group</dc:title>
  <dc:creator>Cheryl Franklin-Rohr</dc:creator>
  <cp:lastModifiedBy>Cheryl Franklin-Rohr</cp:lastModifiedBy>
  <cp:revision>1</cp:revision>
  <dcterms:modified xsi:type="dcterms:W3CDTF">2019-03-28T20:29:59Z</dcterms:modified>
</cp:coreProperties>
</file>